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43" r:id="rId3"/>
    <p:sldId id="411" r:id="rId4"/>
    <p:sldId id="412" r:id="rId5"/>
    <p:sldId id="257" r:id="rId6"/>
    <p:sldId id="344" r:id="rId7"/>
    <p:sldId id="362" r:id="rId8"/>
    <p:sldId id="367" r:id="rId9"/>
    <p:sldId id="350" r:id="rId10"/>
    <p:sldId id="259" r:id="rId11"/>
    <p:sldId id="363" r:id="rId12"/>
    <p:sldId id="394" r:id="rId13"/>
    <p:sldId id="364" r:id="rId14"/>
    <p:sldId id="393" r:id="rId15"/>
    <p:sldId id="260" r:id="rId16"/>
    <p:sldId id="365" r:id="rId17"/>
    <p:sldId id="261" r:id="rId18"/>
    <p:sldId id="336" r:id="rId19"/>
    <p:sldId id="262" r:id="rId20"/>
    <p:sldId id="370" r:id="rId21"/>
    <p:sldId id="263" r:id="rId22"/>
    <p:sldId id="372" r:id="rId23"/>
    <p:sldId id="264" r:id="rId24"/>
    <p:sldId id="373" r:id="rId25"/>
    <p:sldId id="376" r:id="rId26"/>
    <p:sldId id="265" r:id="rId27"/>
    <p:sldId id="378" r:id="rId28"/>
    <p:sldId id="345" r:id="rId29"/>
    <p:sldId id="380" r:id="rId30"/>
    <p:sldId id="377" r:id="rId31"/>
    <p:sldId id="395" r:id="rId32"/>
    <p:sldId id="379" r:id="rId33"/>
    <p:sldId id="383" r:id="rId34"/>
    <p:sldId id="382" r:id="rId35"/>
    <p:sldId id="381" r:id="rId36"/>
    <p:sldId id="396" r:id="rId37"/>
    <p:sldId id="384" r:id="rId38"/>
    <p:sldId id="386" r:id="rId39"/>
    <p:sldId id="397" r:id="rId40"/>
    <p:sldId id="406" r:id="rId41"/>
    <p:sldId id="407" r:id="rId42"/>
    <p:sldId id="408" r:id="rId43"/>
    <p:sldId id="402" r:id="rId44"/>
    <p:sldId id="409" r:id="rId45"/>
    <p:sldId id="403" r:id="rId46"/>
    <p:sldId id="405" r:id="rId47"/>
    <p:sldId id="410" r:id="rId48"/>
    <p:sldId id="391" r:id="rId49"/>
    <p:sldId id="398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1FCF"/>
    <a:srgbClr val="87E794"/>
    <a:srgbClr val="F2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216B0-B7FB-4970-A592-66AD639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92425-9E03-4A2A-A3BD-6AFE5836A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3965C-9E89-4EB2-AE9C-1876DBD4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FA1F5-7DE2-4093-82B0-2E6F0DBE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2B650-9CBB-4C6F-9E93-421CCFE0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1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0DD5-81F6-44B2-81F7-DF382060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AB53D0-2434-4762-939D-3C5B5CE2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3661-E5A1-4DBA-B52C-C1A51D06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0E7CB-5387-438E-9A79-EF9C59C2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8DB20-8B90-4FA8-B675-03049B1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F947B-CD91-4BCC-A8A8-4F85F1AA8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208C4-BA40-4C16-950C-2BFA1755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82647-ACD0-48D9-A8D7-39341E37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AAFFE-4227-43AB-BA50-BC6BC7FC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FB937-AA1A-4203-9713-AE0C4DDD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94F16-412D-4C96-911A-9583546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D104-2054-4BF0-BBEC-28A21309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FA0A0-9930-4E03-9CBF-C87BC8D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FE7D7-7DA3-4564-89B8-A1B0CE16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45550-91EB-42BD-B048-CEEC6CB9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0E2A-42B4-4872-A11B-97875390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26854-D64B-44FE-8D9E-1936EF49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5C822-EB4F-4038-A55C-0776227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A1BA6-0524-4302-B4C5-766A3E64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8364-2074-4CB2-817F-C84E3713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990-05B9-4B49-95C0-76579FC5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C8D6E-4DE4-49A3-8F9A-233E36A9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A3628-0251-421D-8E70-50E10710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E2F28-7823-4B3C-AEEE-966049F2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DF75B-2A29-496E-A750-DBF27B46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866DF-3267-47D7-B046-79E981DE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DD97-D286-4CEE-8936-78EFD79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C915-F04F-4535-ABF0-75554F84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7A44B-0046-4CAC-9EE9-9D92604C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A1456-FD42-4E23-BBF0-CAA35A35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DDEEEC-CF5D-4F8F-84BB-6CF390FB4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D1DFD4-6359-4E26-9003-1221B8F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C692B-CB49-452A-8FD5-092F6BB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90B678-2684-4C2B-B785-53B56CC7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6576B-0D98-4F53-B276-591536BE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3024C9-2E00-4000-AB31-3E67D2AC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C87FE-1668-490E-948E-EF5682EB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20308-3AC2-4CF7-A93F-7C112624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6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485C62-5F83-4101-8A20-F0AF635B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8CE5F-B741-49D5-8611-868D7E16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46998-B38F-414F-B72C-0E2FF418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9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23DF0-A06E-4118-92CE-6B0AD30A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A9C36-D53A-42FD-9008-71A969B4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53EF29-A39A-4A65-98B5-CB213AF00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D8F3A-957A-4251-A2FE-9FE18EC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53B82-99B8-4A47-98E2-9E1DE1F1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02763-E37E-4CD9-9042-4ECD8D45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7D3A-83D4-4DBD-995D-2790C056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23AE1-CC83-4E08-BAD3-4FE1BA94B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255BA5-534E-4CEA-8376-16867D59F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6A966-1DD0-4C6D-8A9A-638311B8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528F8-20FF-44AF-9F94-DE7ADEC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EEC625-0AB6-4250-80B4-AFD343D7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9DAE09-ED11-4C3E-88D5-D34E652C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8832-06F7-4115-BE07-7D5F69B6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44D0D-FE76-4CD1-A1CB-90B267D52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98C-5EAE-4CBB-BF16-3F3DEC582307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89892-FFDE-4D14-A1BE-23A5433C6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EA503-241A-416A-81AF-F0C3BAE8D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8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0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1.png"/><Relationship Id="rId10" Type="http://schemas.microsoft.com/office/2007/relationships/hdphoto" Target="../media/hdphoto4.wdp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microsoft.com/office/2007/relationships/hdphoto" Target="../media/hdphoto6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33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9.png"/><Relationship Id="rId7" Type="http://schemas.openxmlformats.org/officeDocument/2006/relationships/image" Target="../media/image8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8.wdp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9.wdp"/><Relationship Id="rId9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9.wdp"/><Relationship Id="rId9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05.png"/><Relationship Id="rId3" Type="http://schemas.microsoft.com/office/2007/relationships/hdphoto" Target="../media/hdphoto10.wdp"/><Relationship Id="rId7" Type="http://schemas.openxmlformats.org/officeDocument/2006/relationships/image" Target="../media/image17.png"/><Relationship Id="rId12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03.png"/><Relationship Id="rId5" Type="http://schemas.openxmlformats.org/officeDocument/2006/relationships/image" Target="../media/image15.png"/><Relationship Id="rId10" Type="http://schemas.openxmlformats.org/officeDocument/2006/relationships/image" Target="../media/image5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03.png"/><Relationship Id="rId3" Type="http://schemas.microsoft.com/office/2007/relationships/hdphoto" Target="../media/hdphoto10.wdp"/><Relationship Id="rId7" Type="http://schemas.openxmlformats.org/officeDocument/2006/relationships/image" Target="../media/image17.png"/><Relationship Id="rId12" Type="http://schemas.microsoft.com/office/2007/relationships/hdphoto" Target="../media/hdphoto8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3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5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1.png"/><Relationship Id="rId3" Type="http://schemas.microsoft.com/office/2007/relationships/hdphoto" Target="../media/hdphoto10.wdp"/><Relationship Id="rId7" Type="http://schemas.openxmlformats.org/officeDocument/2006/relationships/image" Target="../media/image17.png"/><Relationship Id="rId12" Type="http://schemas.microsoft.com/office/2007/relationships/hdphoto" Target="../media/hdphoto8.wdp"/><Relationship Id="rId2" Type="http://schemas.openxmlformats.org/officeDocument/2006/relationships/image" Target="../media/image102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3.png"/><Relationship Id="rId5" Type="http://schemas.openxmlformats.org/officeDocument/2006/relationships/image" Target="../media/image15.png"/><Relationship Id="rId15" Type="http://schemas.openxmlformats.org/officeDocument/2006/relationships/image" Target="../media/image104.png"/><Relationship Id="rId10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7.png"/><Relationship Id="rId3" Type="http://schemas.openxmlformats.org/officeDocument/2006/relationships/image" Target="../media/image51.png"/><Relationship Id="rId7" Type="http://schemas.openxmlformats.org/officeDocument/2006/relationships/image" Target="../media/image18.png"/><Relationship Id="rId12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10.wdp"/><Relationship Id="rId4" Type="http://schemas.openxmlformats.org/officeDocument/2006/relationships/image" Target="../media/image14.png"/><Relationship Id="rId9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7.png"/><Relationship Id="rId3" Type="http://schemas.openxmlformats.org/officeDocument/2006/relationships/image" Target="../media/image51.png"/><Relationship Id="rId7" Type="http://schemas.openxmlformats.org/officeDocument/2006/relationships/image" Target="../media/image18.png"/><Relationship Id="rId12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10.wdp"/><Relationship Id="rId4" Type="http://schemas.openxmlformats.org/officeDocument/2006/relationships/image" Target="../media/image14.png"/><Relationship Id="rId9" Type="http://schemas.openxmlformats.org/officeDocument/2006/relationships/image" Target="../media/image102.png"/><Relationship Id="rId1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0.wdp"/><Relationship Id="rId9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0.png"/><Relationship Id="rId3" Type="http://schemas.openxmlformats.org/officeDocument/2006/relationships/image" Target="../media/image51.png"/><Relationship Id="rId7" Type="http://schemas.openxmlformats.org/officeDocument/2006/relationships/image" Target="../media/image15.png"/><Relationship Id="rId12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microsoft.com/office/2007/relationships/hdphoto" Target="../media/hdphoto10.wdp"/><Relationship Id="rId10" Type="http://schemas.openxmlformats.org/officeDocument/2006/relationships/image" Target="../media/image18.png"/><Relationship Id="rId4" Type="http://schemas.openxmlformats.org/officeDocument/2006/relationships/image" Target="../media/image102.png"/><Relationship Id="rId9" Type="http://schemas.openxmlformats.org/officeDocument/2006/relationships/image" Target="../media/image17.png"/><Relationship Id="rId1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기본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/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/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0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/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/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상세 </a:t>
            </a:r>
            <a:r>
              <a:rPr lang="en-US" altLang="ko-KR" dirty="0"/>
              <a:t>&amp; </a:t>
            </a:r>
            <a:r>
              <a:rPr lang="ko-KR" altLang="en-US" dirty="0"/>
              <a:t>고유 키워드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8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6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/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/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0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/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/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/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/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일괄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82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/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9C92213-92AA-4593-B94A-DB70C202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09" y="179047"/>
            <a:ext cx="408467" cy="518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004533-9481-4652-9F72-4C610138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387" y="179046"/>
            <a:ext cx="463336" cy="518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24F12C-3F24-483E-8756-95B8E452B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73" y="179046"/>
            <a:ext cx="451143" cy="5182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14BAC-2142-4621-9985-7B0B4FEE5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166" y="179045"/>
            <a:ext cx="426757" cy="51820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1751F-FC31-4488-9FDA-F7776CDEF621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1206E5-0827-4B62-BCA9-DB201301227A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677A1-6272-4815-BC75-29BC632DC683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5434B-2822-4A76-9524-EDED64472DF2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9235EB-CC05-4657-BECB-A4356FFD8DC7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DD26A2-2352-4864-94C1-BD4EC8165CB4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94A5E3-27B8-4B33-925C-9F708B8A3748}"/>
              </a:ext>
            </a:extLst>
          </p:cNvPr>
          <p:cNvSpPr/>
          <p:nvPr/>
        </p:nvSpPr>
        <p:spPr>
          <a:xfrm>
            <a:off x="4116952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375F4-E69C-4B40-A325-383804BFFE4F}"/>
              </a:ext>
            </a:extLst>
          </p:cNvPr>
          <p:cNvSpPr/>
          <p:nvPr/>
        </p:nvSpPr>
        <p:spPr>
          <a:xfrm>
            <a:off x="4181014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2B1306-9F5F-47DA-B747-0F5923137B9D}"/>
              </a:ext>
            </a:extLst>
          </p:cNvPr>
          <p:cNvSpPr/>
          <p:nvPr/>
        </p:nvSpPr>
        <p:spPr>
          <a:xfrm>
            <a:off x="4255474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937A4-30E3-480F-9DB7-286DA7FBCA35}"/>
              </a:ext>
            </a:extLst>
          </p:cNvPr>
          <p:cNvSpPr/>
          <p:nvPr/>
        </p:nvSpPr>
        <p:spPr>
          <a:xfrm>
            <a:off x="4307177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F070DF-C4B1-48AB-906F-DBABFB3E0594}"/>
              </a:ext>
            </a:extLst>
          </p:cNvPr>
          <p:cNvSpPr/>
          <p:nvPr/>
        </p:nvSpPr>
        <p:spPr>
          <a:xfrm>
            <a:off x="4291302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37AD7C-7B40-4ECA-A5D7-97E7682B81B6}"/>
              </a:ext>
            </a:extLst>
          </p:cNvPr>
          <p:cNvSpPr/>
          <p:nvPr/>
        </p:nvSpPr>
        <p:spPr>
          <a:xfrm>
            <a:off x="4291302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8A6D9199-ADB0-43D4-A760-0A90DD40CD83}"/>
              </a:ext>
            </a:extLst>
          </p:cNvPr>
          <p:cNvSpPr/>
          <p:nvPr/>
        </p:nvSpPr>
        <p:spPr>
          <a:xfrm>
            <a:off x="4291302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9999289C-5F0D-4AC0-BB4C-4564CE3B3917}"/>
              </a:ext>
            </a:extLst>
          </p:cNvPr>
          <p:cNvSpPr/>
          <p:nvPr/>
        </p:nvSpPr>
        <p:spPr>
          <a:xfrm rot="10800000">
            <a:off x="6756995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331A5B79-50BC-4EB4-B7D0-D59493826562}"/>
              </a:ext>
            </a:extLst>
          </p:cNvPr>
          <p:cNvSpPr/>
          <p:nvPr/>
        </p:nvSpPr>
        <p:spPr>
          <a:xfrm>
            <a:off x="4245952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B1341AA-7DC5-4593-B81D-7D4D31D13A91}"/>
              </a:ext>
            </a:extLst>
          </p:cNvPr>
          <p:cNvSpPr/>
          <p:nvPr/>
        </p:nvSpPr>
        <p:spPr>
          <a:xfrm>
            <a:off x="8132078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C57C52-2787-47C5-A8A1-3AC51B7B4FA1}"/>
              </a:ext>
            </a:extLst>
          </p:cNvPr>
          <p:cNvSpPr/>
          <p:nvPr/>
        </p:nvSpPr>
        <p:spPr>
          <a:xfrm>
            <a:off x="8196140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4DC10A-F7FC-4FF7-A934-C2D8FAD3F5FC}"/>
              </a:ext>
            </a:extLst>
          </p:cNvPr>
          <p:cNvSpPr/>
          <p:nvPr/>
        </p:nvSpPr>
        <p:spPr>
          <a:xfrm>
            <a:off x="8270600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103C2E-6F12-4440-A8F6-7F4E4CD9D3D4}"/>
              </a:ext>
            </a:extLst>
          </p:cNvPr>
          <p:cNvSpPr/>
          <p:nvPr/>
        </p:nvSpPr>
        <p:spPr>
          <a:xfrm>
            <a:off x="8322303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D0377C-E14A-4DC0-8615-6012EDE78B94}"/>
              </a:ext>
            </a:extLst>
          </p:cNvPr>
          <p:cNvSpPr/>
          <p:nvPr/>
        </p:nvSpPr>
        <p:spPr>
          <a:xfrm>
            <a:off x="8306428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D2F79-1076-43FA-B5A1-1798477FA9DA}"/>
              </a:ext>
            </a:extLst>
          </p:cNvPr>
          <p:cNvSpPr/>
          <p:nvPr/>
        </p:nvSpPr>
        <p:spPr>
          <a:xfrm>
            <a:off x="8306428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5B1C8AB-D041-447F-9C87-F5FA2D214E36}"/>
              </a:ext>
            </a:extLst>
          </p:cNvPr>
          <p:cNvSpPr/>
          <p:nvPr/>
        </p:nvSpPr>
        <p:spPr>
          <a:xfrm>
            <a:off x="8306428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잘린 한쪽 모서리 55">
            <a:extLst>
              <a:ext uri="{FF2B5EF4-FFF2-40B4-BE49-F238E27FC236}">
                <a16:creationId xmlns:a16="http://schemas.microsoft.com/office/drawing/2014/main" id="{9456C77F-9569-4202-92B1-85029742C421}"/>
              </a:ext>
            </a:extLst>
          </p:cNvPr>
          <p:cNvSpPr/>
          <p:nvPr/>
        </p:nvSpPr>
        <p:spPr>
          <a:xfrm rot="10800000">
            <a:off x="10772121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한쪽 모서리 57">
            <a:extLst>
              <a:ext uri="{FF2B5EF4-FFF2-40B4-BE49-F238E27FC236}">
                <a16:creationId xmlns:a16="http://schemas.microsoft.com/office/drawing/2014/main" id="{AD7DF47E-C864-4815-9EDF-509E5015B54B}"/>
              </a:ext>
            </a:extLst>
          </p:cNvPr>
          <p:cNvSpPr/>
          <p:nvPr/>
        </p:nvSpPr>
        <p:spPr>
          <a:xfrm rot="10800000" flipV="1">
            <a:off x="10907033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B68BD33-6F96-4504-BC55-C2C68BDF6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384" y="190435"/>
            <a:ext cx="414564" cy="52430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0B2B715-1A66-414A-A077-5A0BB2409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971" y="185524"/>
            <a:ext cx="426757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0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/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26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스킨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688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848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2206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84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380883-8570-4AAC-B418-0B7311F6A136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5B527E-634C-44C6-A910-DA5623E413E4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ED4688-3D87-4C2B-8CA5-47AB65EBA267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300455-943A-4D96-9639-A93334B4BE1D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892311-EEBB-4DCE-80E1-DEDBB466B3D8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A4D49C-0C12-47B4-A5F1-F78D775E53EA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1A58ED30-CF2E-4E1C-884F-F87EB0B5C2E2}"/>
              </a:ext>
            </a:extLst>
          </p:cNvPr>
          <p:cNvSpPr/>
          <p:nvPr/>
        </p:nvSpPr>
        <p:spPr>
          <a:xfrm>
            <a:off x="376527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DB219647-07BF-4C43-AFE7-8B8034FB9DD6}"/>
              </a:ext>
            </a:extLst>
          </p:cNvPr>
          <p:cNvSpPr/>
          <p:nvPr/>
        </p:nvSpPr>
        <p:spPr>
          <a:xfrm rot="10800000">
            <a:off x="2842220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2D4829F1-8BF3-4B46-A5F0-7CF81898B735}"/>
              </a:ext>
            </a:extLst>
          </p:cNvPr>
          <p:cNvSpPr/>
          <p:nvPr/>
        </p:nvSpPr>
        <p:spPr>
          <a:xfrm>
            <a:off x="331177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43329C5C-C6CC-477C-A158-1382480788FF}"/>
              </a:ext>
            </a:extLst>
          </p:cNvPr>
          <p:cNvSpPr/>
          <p:nvPr/>
        </p:nvSpPr>
        <p:spPr>
          <a:xfrm rot="10800000" flipV="1">
            <a:off x="2977132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B58F1C5-5072-4A37-A098-540E7BF7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32" y="563632"/>
            <a:ext cx="2920237" cy="286536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D1BC8DC-989D-4909-99BA-5C29DBDE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469" y="1046709"/>
            <a:ext cx="1956986" cy="215207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B4448F-B9C2-45B3-A396-CF0BF5C1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148" y="3198784"/>
            <a:ext cx="1920406" cy="232277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FD1927F-6842-460F-BD3D-989B85B59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727" y="3429000"/>
            <a:ext cx="2639797" cy="238983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2E2DC46-C054-4956-A8EF-BD95ED8FCD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67" y="348215"/>
            <a:ext cx="513070" cy="53243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B8F060-9371-457D-8878-A448B15E85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0" y="356625"/>
            <a:ext cx="518713" cy="53828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9C28C93-EE33-47D8-A98A-EED263E9C2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69" y="376593"/>
            <a:ext cx="518713" cy="53828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D520572-F046-49C0-B8A5-BD59640814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18" y="356625"/>
            <a:ext cx="518713" cy="53828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13CB579-9075-41BC-B489-39DE1BE587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9" y="345282"/>
            <a:ext cx="518719" cy="5383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8A5907-9DE2-4C69-A5CA-CC2B9B2FA2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4" y="376580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85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1984789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0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</a:t>
            </a:r>
            <a:r>
              <a:rPr lang="en-US" altLang="ko-KR" dirty="0"/>
              <a:t>&amp; </a:t>
            </a:r>
            <a:r>
              <a:rPr lang="ko-KR" altLang="en-US" dirty="0"/>
              <a:t>카드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/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53478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351785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68B0B9-CC8D-409E-8AD7-EA339D06E1FA}"/>
              </a:ext>
            </a:extLst>
          </p:cNvPr>
          <p:cNvSpPr/>
          <p:nvPr/>
        </p:nvSpPr>
        <p:spPr>
          <a:xfrm>
            <a:off x="1224539" y="1219662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390D7E-71AB-408B-9FD1-C989921446D5}"/>
              </a:ext>
            </a:extLst>
          </p:cNvPr>
          <p:cNvSpPr txBox="1"/>
          <p:nvPr/>
        </p:nvSpPr>
        <p:spPr>
          <a:xfrm>
            <a:off x="1224540" y="121576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A59E8B-A7E9-4E3A-AA0D-D1132FC73784}"/>
              </a:ext>
            </a:extLst>
          </p:cNvPr>
          <p:cNvSpPr/>
          <p:nvPr/>
        </p:nvSpPr>
        <p:spPr>
          <a:xfrm>
            <a:off x="1224539" y="170639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7AD4-4309-4782-8691-E7E9D7328A5A}"/>
              </a:ext>
            </a:extLst>
          </p:cNvPr>
          <p:cNvSpPr txBox="1"/>
          <p:nvPr/>
        </p:nvSpPr>
        <p:spPr>
          <a:xfrm>
            <a:off x="1224540" y="170250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▲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1270</Words>
  <Application>Microsoft Office PowerPoint</Application>
  <PresentationFormat>와이드스크린</PresentationFormat>
  <Paragraphs>588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HY견고딕</vt:lpstr>
      <vt:lpstr>맑은 고딕</vt:lpstr>
      <vt:lpstr>Arial</vt:lpstr>
      <vt:lpstr>Office 테마</vt:lpstr>
      <vt:lpstr>카드 기본 요소</vt:lpstr>
      <vt:lpstr>PowerPoint 프레젠테이션</vt:lpstr>
      <vt:lpstr>PowerPoint 프레젠테이션</vt:lpstr>
      <vt:lpstr>PowerPoint 프레젠테이션</vt:lpstr>
      <vt:lpstr>카드 일람 &amp; 카드 검색창</vt:lpstr>
      <vt:lpstr>PowerPoint 프레젠테이션</vt:lpstr>
      <vt:lpstr>PowerPoint 프레젠테이션</vt:lpstr>
      <vt:lpstr>PowerPoint 프레젠테이션</vt:lpstr>
      <vt:lpstr>PowerPoint 프레젠테이션</vt:lpstr>
      <vt:lpstr>카드 필터</vt:lpstr>
      <vt:lpstr>PowerPoint 프레젠테이션</vt:lpstr>
      <vt:lpstr>PowerPoint 프레젠테이션</vt:lpstr>
      <vt:lpstr>PowerPoint 프레젠테이션</vt:lpstr>
      <vt:lpstr>PowerPoint 프레젠테이션</vt:lpstr>
      <vt:lpstr>카드 정렬</vt:lpstr>
      <vt:lpstr>PowerPoint 프레젠테이션</vt:lpstr>
      <vt:lpstr>카드 상세 &amp; 고유 키워드 설명</vt:lpstr>
      <vt:lpstr>PowerPoint 프레젠테이션</vt:lpstr>
      <vt:lpstr>카드 제작</vt:lpstr>
      <vt:lpstr>PowerPoint 프레젠테이션</vt:lpstr>
      <vt:lpstr>카드 분해</vt:lpstr>
      <vt:lpstr>PowerPoint 프레젠테이션</vt:lpstr>
      <vt:lpstr>일괄 분해</vt:lpstr>
      <vt:lpstr>PowerPoint 프레젠테이션</vt:lpstr>
      <vt:lpstr>PowerPoint 프레젠테이션</vt:lpstr>
      <vt:lpstr>덱 일람</vt:lpstr>
      <vt:lpstr>PowerPoint 프레젠테이션</vt:lpstr>
      <vt:lpstr>PowerPoint 프레젠테이션</vt:lpstr>
      <vt:lpstr>PowerPoint 프레젠테이션</vt:lpstr>
      <vt:lpstr>PowerPoint 프레젠테이션</vt:lpstr>
      <vt:lpstr>덱 편집</vt:lpstr>
      <vt:lpstr>PowerPoint 프레젠테이션</vt:lpstr>
      <vt:lpstr>PowerPoint 프레젠테이션</vt:lpstr>
      <vt:lpstr>PowerPoint 프레젠테이션</vt:lpstr>
      <vt:lpstr>PowerPoint 프레젠테이션</vt:lpstr>
      <vt:lpstr>카드 스킨</vt:lpstr>
      <vt:lpstr>PowerPoint 프레젠테이션</vt:lpstr>
      <vt:lpstr>PowerPoint 프레젠테이션</vt:lpstr>
      <vt:lpstr>덱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카드 일람</dc:title>
  <dc:creator>User</dc:creator>
  <cp:lastModifiedBy>User</cp:lastModifiedBy>
  <cp:revision>54</cp:revision>
  <dcterms:created xsi:type="dcterms:W3CDTF">2025-01-14T10:38:04Z</dcterms:created>
  <dcterms:modified xsi:type="dcterms:W3CDTF">2025-01-15T10:49:39Z</dcterms:modified>
</cp:coreProperties>
</file>